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861" r:id="rId2"/>
    <p:sldId id="1313" r:id="rId3"/>
    <p:sldId id="1314" r:id="rId4"/>
    <p:sldId id="1302" r:id="rId5"/>
    <p:sldId id="1315" r:id="rId6"/>
    <p:sldId id="1316" r:id="rId7"/>
    <p:sldId id="1312" r:id="rId8"/>
    <p:sldId id="1318" r:id="rId9"/>
    <p:sldId id="1317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69" autoAdjust="0"/>
    <p:restoredTop sz="88527" autoAdjust="0"/>
  </p:normalViewPr>
  <p:slideViewPr>
    <p:cSldViewPr>
      <p:cViewPr varScale="1">
        <p:scale>
          <a:sx n="200" d="100"/>
          <a:sy n="200" d="100"/>
        </p:scale>
        <p:origin x="176" y="65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53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81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14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57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52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38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5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John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118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</a:pP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elder to the elect lady and her children, whom I </a:t>
            </a:r>
            <a:r>
              <a:rPr lang="en-A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love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AU" sz="24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truth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and not only I, but also all who know the </a:t>
            </a:r>
            <a:r>
              <a:rPr lang="en-AU" sz="24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truth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because of the </a:t>
            </a:r>
            <a:r>
              <a:rPr lang="en-AU" sz="24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truth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that abides in us and will be with us forever: </a:t>
            </a:r>
          </a:p>
          <a:p>
            <a:pPr indent="152400">
              <a:lnSpc>
                <a:spcPct val="115000"/>
              </a:lnSpc>
            </a:pP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Grace, mercy, and peace will be with us, from God the Father and from Jesus </a:t>
            </a:r>
            <a:r>
              <a:rPr lang="en-A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Christ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Father’s Son, in </a:t>
            </a:r>
            <a:r>
              <a:rPr lang="en-AU" sz="24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truth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A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love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A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rejoiced greatly to find some of your children walking in the </a:t>
            </a:r>
            <a:r>
              <a:rPr lang="en-AU" sz="24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truth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just as we were </a:t>
            </a:r>
            <a:r>
              <a:rPr lang="en-AU" sz="24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commanded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by the Father.  </a:t>
            </a: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now I ask you, dear lady — not as though I were writing you a new </a:t>
            </a:r>
            <a:r>
              <a:rPr lang="en-AU" sz="24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commandment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but the one we have had from the beginning — that we </a:t>
            </a:r>
            <a:r>
              <a:rPr lang="en-A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love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one another.</a:t>
            </a:r>
            <a:r>
              <a:rPr lang="en-AU" sz="2400" dirty="0">
                <a:effectLst/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870DED-7973-8675-D050-AA3BF5612622}"/>
              </a:ext>
            </a:extLst>
          </p:cNvPr>
          <p:cNvSpPr txBox="1"/>
          <p:nvPr/>
        </p:nvSpPr>
        <p:spPr>
          <a:xfrm>
            <a:off x="4757738" y="41862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01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72994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</a:pP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this is </a:t>
            </a:r>
            <a:r>
              <a:rPr lang="en-A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love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that we walk according to his </a:t>
            </a:r>
            <a:r>
              <a:rPr lang="en-AU" sz="24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commandments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 this is the </a:t>
            </a:r>
            <a:r>
              <a:rPr lang="en-AU" sz="24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commandment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just as you have heard from the beginning, so that you should walk in it.  </a:t>
            </a: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many deceivers have gone out into the world, those who do not confess the coming of Jesus </a:t>
            </a:r>
            <a:r>
              <a:rPr lang="en-A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Christ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the flesh.  Such a one is the deceiver and the anti</a:t>
            </a:r>
            <a:r>
              <a:rPr lang="en-A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christ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Watch yourselves, so that you may not lose what we have worked for, but may win a full reward.  </a:t>
            </a: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Everyone who goes on ahead and does not abide in the teaching of </a:t>
            </a:r>
            <a:r>
              <a:rPr lang="en-A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Christ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does not have God.  Whoever abides in the teaching has both the Father and the Son.  </a:t>
            </a: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anyone comes to you and does not bring this teaching, do not receive him into your house or give him any greeting, </a:t>
            </a: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whoever greets him takes part in his wicked works.</a:t>
            </a:r>
            <a:r>
              <a:rPr lang="en-AU" sz="2400" dirty="0">
                <a:effectLst/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216059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</a:pPr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Though I have much to write to you, I would rather not use paper and ink.  Instead I hope to come to you and talk face to face, so that our joy may be complete. </a:t>
            </a:r>
            <a:b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A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children of your elect sister greet you.</a:t>
            </a:r>
            <a:r>
              <a:rPr lang="en-AU" sz="2400" dirty="0">
                <a:effectLst/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in:     Christ;    Truth;    Love;    Commandments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73" y="1053079"/>
            <a:ext cx="9144000" cy="40318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 John 3:11 (ESV)  11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For this is the message that you have heard from the beginning, that we should love one another.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 John 3:23 (ESV)  23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this is his commandment, that we believe in the name of his Son Jesus Christ and love one another, just as he has commanded us.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 John 4:7 (ESV)  7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Beloved, let us love one another, for love is from God, and whoever loves has been born of God and knows God.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 John 4:11 (ESV)  11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Beloved, if God so loved us, we also ought to love one another.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 John 4:12 (ESV)  12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No one has ever seen God; if we love one another, God abides in us and his love is perfected in us.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 John 3:18 (ESV)  18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Little children, let us not love in word or talk but in deed and in truth.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E5854-980D-0BB9-941D-51F324F922B6}"/>
              </a:ext>
            </a:extLst>
          </p:cNvPr>
          <p:cNvSpPr txBox="1"/>
          <p:nvPr/>
        </p:nvSpPr>
        <p:spPr>
          <a:xfrm>
            <a:off x="0" y="71558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48B493-24D8-282C-D4AF-79B73A02CA71}"/>
              </a:ext>
            </a:extLst>
          </p:cNvPr>
          <p:cNvSpPr txBox="1"/>
          <p:nvPr/>
        </p:nvSpPr>
        <p:spPr>
          <a:xfrm>
            <a:off x="3851920" y="445221"/>
            <a:ext cx="5292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these, some cannot abide (even within the church) 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C133EFD1-CF0E-03D7-D6C7-E82B013E01D9}"/>
              </a:ext>
            </a:extLst>
          </p:cNvPr>
          <p:cNvSpPr/>
          <p:nvPr/>
        </p:nvSpPr>
        <p:spPr>
          <a:xfrm rot="16200000">
            <a:off x="5292080" y="-2317757"/>
            <a:ext cx="432048" cy="5544616"/>
          </a:xfrm>
          <a:prstGeom prst="leftBrace">
            <a:avLst>
              <a:gd name="adj1" fmla="val 8333"/>
              <a:gd name="adj2" fmla="val 1906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EB43D-3BBE-4874-927D-6366EDBD1271}"/>
              </a:ext>
            </a:extLst>
          </p:cNvPr>
          <p:cNvSpPr txBox="1"/>
          <p:nvPr/>
        </p:nvSpPr>
        <p:spPr>
          <a:xfrm>
            <a:off x="662152" y="728756"/>
            <a:ext cx="67901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Love is an action (not merely an emotion or feeling)</a:t>
            </a:r>
          </a:p>
        </p:txBody>
      </p:sp>
    </p:spTree>
    <p:extLst>
      <p:ext uri="{BB962C8B-B14F-4D97-AF65-F5344CB8AC3E}">
        <p14:creationId xmlns:p14="http://schemas.microsoft.com/office/powerpoint/2010/main" val="276985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9" grpId="0"/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in:     Christ;    Truth;    Love;    Commandments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86" y="1323438"/>
            <a:ext cx="9144000" cy="10772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now I ask you, dear lady — not as though I were writing you a new </a:t>
            </a:r>
            <a:r>
              <a:rPr lang="en-AU" sz="1600" dirty="0">
                <a:highlight>
                  <a:srgbClr val="00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commandment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but the one we have had from the beginning — that we </a:t>
            </a:r>
            <a:r>
              <a:rPr lang="en-AU" sz="16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one another.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this is </a:t>
            </a:r>
            <a:r>
              <a:rPr lang="en-AU" sz="16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that we walk according to his </a:t>
            </a:r>
            <a:r>
              <a:rPr lang="en-AU" sz="1600" dirty="0">
                <a:highlight>
                  <a:srgbClr val="00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commandments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this is the </a:t>
            </a:r>
            <a:r>
              <a:rPr lang="en-AU" sz="1600" dirty="0">
                <a:highlight>
                  <a:srgbClr val="00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commandment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just as you have heard from the beginning, so that you should walk in it.</a:t>
            </a:r>
            <a:r>
              <a:rPr lang="en-AU" sz="1600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E5854-980D-0BB9-941D-51F324F922B6}"/>
              </a:ext>
            </a:extLst>
          </p:cNvPr>
          <p:cNvSpPr txBox="1"/>
          <p:nvPr/>
        </p:nvSpPr>
        <p:spPr>
          <a:xfrm>
            <a:off x="0" y="71558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48B493-24D8-282C-D4AF-79B73A02CA71}"/>
              </a:ext>
            </a:extLst>
          </p:cNvPr>
          <p:cNvSpPr txBox="1"/>
          <p:nvPr/>
        </p:nvSpPr>
        <p:spPr>
          <a:xfrm>
            <a:off x="3851920" y="445221"/>
            <a:ext cx="5292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these, some cannot abide (even within the church) 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C133EFD1-CF0E-03D7-D6C7-E82B013E01D9}"/>
              </a:ext>
            </a:extLst>
          </p:cNvPr>
          <p:cNvSpPr/>
          <p:nvPr/>
        </p:nvSpPr>
        <p:spPr>
          <a:xfrm rot="16200000">
            <a:off x="5292080" y="-2317757"/>
            <a:ext cx="432048" cy="5544616"/>
          </a:xfrm>
          <a:prstGeom prst="leftBrace">
            <a:avLst>
              <a:gd name="adj1" fmla="val 8333"/>
              <a:gd name="adj2" fmla="val 1906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EB43D-3BBE-4874-927D-6366EDBD1271}"/>
              </a:ext>
            </a:extLst>
          </p:cNvPr>
          <p:cNvSpPr txBox="1"/>
          <p:nvPr/>
        </p:nvSpPr>
        <p:spPr>
          <a:xfrm>
            <a:off x="662152" y="728756"/>
            <a:ext cx="67901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Love is an action (not merely an emotion or feeling)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Loving all (even the unlovely) is the way of Christ</a:t>
            </a:r>
          </a:p>
        </p:txBody>
      </p:sp>
    </p:spTree>
    <p:extLst>
      <p:ext uri="{BB962C8B-B14F-4D97-AF65-F5344CB8AC3E}">
        <p14:creationId xmlns:p14="http://schemas.microsoft.com/office/powerpoint/2010/main" val="176731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in:     Christ;    Truth;    Love;    Commandments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41476"/>
            <a:ext cx="91440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John 14: (ESV) 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Jesus said to him, 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 am the way, and the truth, and the life.  No one comes to the Father except through me.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had known me, you would have known my Father also.  From now on you do know him and have seen him.”</a:t>
            </a:r>
            <a:r>
              <a:rPr lang="en-AU" sz="1600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E5854-980D-0BB9-941D-51F324F922B6}"/>
              </a:ext>
            </a:extLst>
          </p:cNvPr>
          <p:cNvSpPr txBox="1"/>
          <p:nvPr/>
        </p:nvSpPr>
        <p:spPr>
          <a:xfrm>
            <a:off x="0" y="71558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48B493-24D8-282C-D4AF-79B73A02CA71}"/>
              </a:ext>
            </a:extLst>
          </p:cNvPr>
          <p:cNvSpPr txBox="1"/>
          <p:nvPr/>
        </p:nvSpPr>
        <p:spPr>
          <a:xfrm>
            <a:off x="3851920" y="445221"/>
            <a:ext cx="5292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these, some cannot abide (even within the church) 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C133EFD1-CF0E-03D7-D6C7-E82B013E01D9}"/>
              </a:ext>
            </a:extLst>
          </p:cNvPr>
          <p:cNvSpPr/>
          <p:nvPr/>
        </p:nvSpPr>
        <p:spPr>
          <a:xfrm rot="16200000">
            <a:off x="5292080" y="-2317757"/>
            <a:ext cx="432048" cy="5544616"/>
          </a:xfrm>
          <a:prstGeom prst="leftBrace">
            <a:avLst>
              <a:gd name="adj1" fmla="val 8333"/>
              <a:gd name="adj2" fmla="val 1906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EB43D-3BBE-4874-927D-6366EDBD1271}"/>
              </a:ext>
            </a:extLst>
          </p:cNvPr>
          <p:cNvSpPr txBox="1"/>
          <p:nvPr/>
        </p:nvSpPr>
        <p:spPr>
          <a:xfrm>
            <a:off x="662152" y="728756"/>
            <a:ext cx="67901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Love is an action (not merely an emotion or feeling)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Loving all (even the unlovely) is the way of Christ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91DEFE-2E52-23ED-3986-EEFD78133982}"/>
              </a:ext>
            </a:extLst>
          </p:cNvPr>
          <p:cNvSpPr txBox="1"/>
          <p:nvPr/>
        </p:nvSpPr>
        <p:spPr>
          <a:xfrm>
            <a:off x="12700" y="140138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22396F-CEE7-F5E5-B717-56894DB9658F}"/>
              </a:ext>
            </a:extLst>
          </p:cNvPr>
          <p:cNvSpPr txBox="1"/>
          <p:nvPr/>
        </p:nvSpPr>
        <p:spPr>
          <a:xfrm>
            <a:off x="674852" y="1414556"/>
            <a:ext cx="845644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a concept.  Truth is a person (Christ)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Walk in Truth is to walk in Christ.  To walk in Christ is to walk in Truth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and Truth go together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 abides in us forever (constant and unchanging)</a:t>
            </a:r>
          </a:p>
        </p:txBody>
      </p:sp>
    </p:spTree>
    <p:extLst>
      <p:ext uri="{BB962C8B-B14F-4D97-AF65-F5344CB8AC3E}">
        <p14:creationId xmlns:p14="http://schemas.microsoft.com/office/powerpoint/2010/main" val="301744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in:     Christ;    Truth;    Love;    Commandments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3365038"/>
            <a:ext cx="5616624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rejoiced greatly to find some of your children walking in the truth, just as we were commanded by the Father.</a:t>
            </a:r>
            <a:r>
              <a:rPr lang="en-AU" sz="1600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E5854-980D-0BB9-941D-51F324F922B6}"/>
              </a:ext>
            </a:extLst>
          </p:cNvPr>
          <p:cNvSpPr txBox="1"/>
          <p:nvPr/>
        </p:nvSpPr>
        <p:spPr>
          <a:xfrm>
            <a:off x="0" y="71558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48B493-24D8-282C-D4AF-79B73A02CA71}"/>
              </a:ext>
            </a:extLst>
          </p:cNvPr>
          <p:cNvSpPr txBox="1"/>
          <p:nvPr/>
        </p:nvSpPr>
        <p:spPr>
          <a:xfrm>
            <a:off x="3851920" y="445221"/>
            <a:ext cx="5292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these, some cannot abide (even within the church) 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C133EFD1-CF0E-03D7-D6C7-E82B013E01D9}"/>
              </a:ext>
            </a:extLst>
          </p:cNvPr>
          <p:cNvSpPr/>
          <p:nvPr/>
        </p:nvSpPr>
        <p:spPr>
          <a:xfrm rot="16200000">
            <a:off x="5292080" y="-2317757"/>
            <a:ext cx="432048" cy="5544616"/>
          </a:xfrm>
          <a:prstGeom prst="leftBrace">
            <a:avLst>
              <a:gd name="adj1" fmla="val 8333"/>
              <a:gd name="adj2" fmla="val 1906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EB43D-3BBE-4874-927D-6366EDBD1271}"/>
              </a:ext>
            </a:extLst>
          </p:cNvPr>
          <p:cNvSpPr txBox="1"/>
          <p:nvPr/>
        </p:nvSpPr>
        <p:spPr>
          <a:xfrm>
            <a:off x="662152" y="728756"/>
            <a:ext cx="67901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Love is an action (not merely an emotion or feeling)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Loving all (even the unlovely) is the way of Christ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91DEFE-2E52-23ED-3986-EEFD78133982}"/>
              </a:ext>
            </a:extLst>
          </p:cNvPr>
          <p:cNvSpPr txBox="1"/>
          <p:nvPr/>
        </p:nvSpPr>
        <p:spPr>
          <a:xfrm>
            <a:off x="12700" y="140138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22396F-CEE7-F5E5-B717-56894DB9658F}"/>
              </a:ext>
            </a:extLst>
          </p:cNvPr>
          <p:cNvSpPr txBox="1"/>
          <p:nvPr/>
        </p:nvSpPr>
        <p:spPr>
          <a:xfrm>
            <a:off x="674852" y="1414556"/>
            <a:ext cx="845644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a concept.  Truth is a person (Christ)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Walk in Truth is to walk in Christ.  To walk in Christ is to walk in Truth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and Truth go together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 abides in us forever (constant and unchanging)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70A6F6-DE50-0CAC-2FCA-536315C0211C}"/>
              </a:ext>
            </a:extLst>
          </p:cNvPr>
          <p:cNvSpPr txBox="1"/>
          <p:nvPr/>
        </p:nvSpPr>
        <p:spPr>
          <a:xfrm>
            <a:off x="21010" y="2664640"/>
            <a:ext cx="19587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Commandment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0DCD47-B830-B06E-E4DC-61305B94FC40}"/>
              </a:ext>
            </a:extLst>
          </p:cNvPr>
          <p:cNvSpPr txBox="1"/>
          <p:nvPr/>
        </p:nvSpPr>
        <p:spPr>
          <a:xfrm>
            <a:off x="1570202" y="2684556"/>
            <a:ext cx="67901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walk in truth and love, we are commanded to do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672C84-AC2A-05AD-D6A7-E998EC05023E}"/>
              </a:ext>
            </a:extLst>
          </p:cNvPr>
          <p:cNvSpPr txBox="1"/>
          <p:nvPr/>
        </p:nvSpPr>
        <p:spPr>
          <a:xfrm>
            <a:off x="287502" y="2995706"/>
            <a:ext cx="88564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make for themselves, a religious stew.  (add this;  take away that)  No longer truth.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AB835D-7589-EDB3-5A39-28EDB33FEAE0}"/>
              </a:ext>
            </a:extLst>
          </p:cNvPr>
          <p:cNvSpPr txBox="1"/>
          <p:nvPr/>
        </p:nvSpPr>
        <p:spPr>
          <a:xfrm>
            <a:off x="0" y="4081080"/>
            <a:ext cx="971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719F49-1CC7-E5E3-CE95-38E1AAD4FC68}"/>
              </a:ext>
            </a:extLst>
          </p:cNvPr>
          <p:cNvSpPr txBox="1"/>
          <p:nvPr/>
        </p:nvSpPr>
        <p:spPr>
          <a:xfrm>
            <a:off x="681201" y="4094256"/>
            <a:ext cx="843564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the Son came in the flesh, died &amp; rose again.  Is returning again.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D5828FB-01F0-CBF6-410A-683A9A7CD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385" y="5098013"/>
            <a:ext cx="8100466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many deceivers have gone out into the world, those who do not confess the coming of Jesus Christ in the flesh.  Such a one is the deceiver and the antichrist.</a:t>
            </a:r>
            <a:r>
              <a:rPr lang="en-AU" sz="1600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1EABB2-6E32-C4B4-D5E5-F300CDE76B92}"/>
              </a:ext>
            </a:extLst>
          </p:cNvPr>
          <p:cNvSpPr txBox="1"/>
          <p:nvPr/>
        </p:nvSpPr>
        <p:spPr>
          <a:xfrm>
            <a:off x="0" y="4349978"/>
            <a:ext cx="9131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Deceivers/antichrists claim to preach an advanced form of Christianity. Create their own truth.</a:t>
            </a:r>
          </a:p>
        </p:txBody>
      </p:sp>
    </p:spTree>
    <p:extLst>
      <p:ext uri="{BB962C8B-B14F-4D97-AF65-F5344CB8AC3E}">
        <p14:creationId xmlns:p14="http://schemas.microsoft.com/office/powerpoint/2010/main" val="4082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in:     Christ;    Truth;    Love;    Commandments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E5854-980D-0BB9-941D-51F324F922B6}"/>
              </a:ext>
            </a:extLst>
          </p:cNvPr>
          <p:cNvSpPr txBox="1"/>
          <p:nvPr/>
        </p:nvSpPr>
        <p:spPr>
          <a:xfrm>
            <a:off x="0" y="71558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48B493-24D8-282C-D4AF-79B73A02CA71}"/>
              </a:ext>
            </a:extLst>
          </p:cNvPr>
          <p:cNvSpPr txBox="1"/>
          <p:nvPr/>
        </p:nvSpPr>
        <p:spPr>
          <a:xfrm>
            <a:off x="3851920" y="445221"/>
            <a:ext cx="5292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these, some cannot abide (even within the church) 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C133EFD1-CF0E-03D7-D6C7-E82B013E01D9}"/>
              </a:ext>
            </a:extLst>
          </p:cNvPr>
          <p:cNvSpPr/>
          <p:nvPr/>
        </p:nvSpPr>
        <p:spPr>
          <a:xfrm rot="16200000">
            <a:off x="5292080" y="-2317757"/>
            <a:ext cx="432048" cy="5544616"/>
          </a:xfrm>
          <a:prstGeom prst="leftBrace">
            <a:avLst>
              <a:gd name="adj1" fmla="val 8333"/>
              <a:gd name="adj2" fmla="val 1906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EB43D-3BBE-4874-927D-6366EDBD1271}"/>
              </a:ext>
            </a:extLst>
          </p:cNvPr>
          <p:cNvSpPr txBox="1"/>
          <p:nvPr/>
        </p:nvSpPr>
        <p:spPr>
          <a:xfrm>
            <a:off x="662152" y="728756"/>
            <a:ext cx="67901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Love is an action (not merely an emotion or feeling)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Loving all (even the unlovely) is the way of Christ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91DEFE-2E52-23ED-3986-EEFD78133982}"/>
              </a:ext>
            </a:extLst>
          </p:cNvPr>
          <p:cNvSpPr txBox="1"/>
          <p:nvPr/>
        </p:nvSpPr>
        <p:spPr>
          <a:xfrm>
            <a:off x="12700" y="140138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22396F-CEE7-F5E5-B717-56894DB9658F}"/>
              </a:ext>
            </a:extLst>
          </p:cNvPr>
          <p:cNvSpPr txBox="1"/>
          <p:nvPr/>
        </p:nvSpPr>
        <p:spPr>
          <a:xfrm>
            <a:off x="674852" y="1414556"/>
            <a:ext cx="845644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a concept.  Truth is a person (Christ)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Walk in Truth is to walk in Christ.  To walk in Christ is to walk in Truth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and Truth go together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 abides in us forever (constant and unchanging)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70A6F6-DE50-0CAC-2FCA-536315C0211C}"/>
              </a:ext>
            </a:extLst>
          </p:cNvPr>
          <p:cNvSpPr txBox="1"/>
          <p:nvPr/>
        </p:nvSpPr>
        <p:spPr>
          <a:xfrm>
            <a:off x="21010" y="2664640"/>
            <a:ext cx="19587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Commandment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0DCD47-B830-B06E-E4DC-61305B94FC40}"/>
              </a:ext>
            </a:extLst>
          </p:cNvPr>
          <p:cNvSpPr txBox="1"/>
          <p:nvPr/>
        </p:nvSpPr>
        <p:spPr>
          <a:xfrm>
            <a:off x="1570202" y="2684556"/>
            <a:ext cx="67901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walk in truth and love, we are commanded to do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672C84-AC2A-05AD-D6A7-E998EC05023E}"/>
              </a:ext>
            </a:extLst>
          </p:cNvPr>
          <p:cNvSpPr txBox="1"/>
          <p:nvPr/>
        </p:nvSpPr>
        <p:spPr>
          <a:xfrm>
            <a:off x="287502" y="2995706"/>
            <a:ext cx="88564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make for themselves, a religious stew.  (add this;  take away that)  No longer truth.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AB835D-7589-EDB3-5A39-28EDB33FEAE0}"/>
              </a:ext>
            </a:extLst>
          </p:cNvPr>
          <p:cNvSpPr txBox="1"/>
          <p:nvPr/>
        </p:nvSpPr>
        <p:spPr>
          <a:xfrm>
            <a:off x="14450" y="3457371"/>
            <a:ext cx="971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719F49-1CC7-E5E3-CE95-38E1AAD4FC68}"/>
              </a:ext>
            </a:extLst>
          </p:cNvPr>
          <p:cNvSpPr txBox="1"/>
          <p:nvPr/>
        </p:nvSpPr>
        <p:spPr>
          <a:xfrm>
            <a:off x="695651" y="3470547"/>
            <a:ext cx="843564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the Son came in the flesh, died &amp; rose again.  Is returning again.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D5828FB-01F0-CBF6-410A-683A9A7CD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5130225"/>
            <a:ext cx="5768987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Watch </a:t>
            </a:r>
            <a:r>
              <a:rPr lang="en-AU" sz="16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yourselves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that </a:t>
            </a:r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 not lose </a:t>
            </a:r>
            <a:r>
              <a:rPr lang="en-A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[destroy]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what </a:t>
            </a:r>
            <a:r>
              <a:rPr lang="en-AU" sz="1600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 worked for, but may win </a:t>
            </a:r>
            <a:r>
              <a:rPr lang="en-A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[receive]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full reward.</a:t>
            </a:r>
            <a:r>
              <a:rPr lang="en-AU" sz="1600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1EABB2-6E32-C4B4-D5E5-F300CDE76B92}"/>
              </a:ext>
            </a:extLst>
          </p:cNvPr>
          <p:cNvSpPr txBox="1"/>
          <p:nvPr/>
        </p:nvSpPr>
        <p:spPr>
          <a:xfrm>
            <a:off x="14450" y="3726269"/>
            <a:ext cx="9131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Deceivers/antichrists claim to preach an advanced form of Christianity. Create their own truth.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03DEDC-A02E-2175-13CC-74A0DC00A552}"/>
              </a:ext>
            </a:extLst>
          </p:cNvPr>
          <p:cNvSpPr txBox="1"/>
          <p:nvPr/>
        </p:nvSpPr>
        <p:spPr>
          <a:xfrm>
            <a:off x="14450" y="4285069"/>
            <a:ext cx="9131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Preachers, teachers, evangelists have worked hard to build faith.  Do not destroy it by diverging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014706-6C9E-8829-7D30-E8104F6C9172}"/>
              </a:ext>
            </a:extLst>
          </p:cNvPr>
          <p:cNvSpPr txBox="1"/>
          <p:nvPr/>
        </p:nvSpPr>
        <p:spPr>
          <a:xfrm>
            <a:off x="1750" y="4564469"/>
            <a:ext cx="9131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Abide in the teaching of Christ – to have the Father and the Son</a:t>
            </a:r>
          </a:p>
        </p:txBody>
      </p:sp>
    </p:spTree>
    <p:extLst>
      <p:ext uri="{BB962C8B-B14F-4D97-AF65-F5344CB8AC3E}">
        <p14:creationId xmlns:p14="http://schemas.microsoft.com/office/powerpoint/2010/main" val="220741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162179</TotalTime>
  <Words>1315</Words>
  <Application>Microsoft Macintosh PowerPoint</Application>
  <PresentationFormat>On-screen Show (16:10)</PresentationFormat>
  <Paragraphs>90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2456</cp:revision>
  <cp:lastPrinted>2022-12-09T06:14:03Z</cp:lastPrinted>
  <dcterms:created xsi:type="dcterms:W3CDTF">2016-11-04T06:28:01Z</dcterms:created>
  <dcterms:modified xsi:type="dcterms:W3CDTF">2022-12-09T06:18:02Z</dcterms:modified>
</cp:coreProperties>
</file>